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66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&#1064;&#1082;&#1086;&#1083;&#1100;&#1085;&#1072;&#1103;%20&#1089;&#1090;&#1088;&#1072;&#1085;&#1072;.%206-12%20&#1083;&#1077;&#1090;\Track20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FF99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Фоны\ncxcdughcjrbzmltkiji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25159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  <a:latin typeface="Segoe Script" pitchFamily="34" charset="0"/>
              </a:rPr>
              <a:t>Сергей Михалков</a:t>
            </a:r>
            <a:endParaRPr lang="ru-RU" dirty="0">
              <a:solidFill>
                <a:srgbClr val="000066"/>
              </a:solidFill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4357694"/>
            <a:ext cx="5043478" cy="114300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Выполнил ученик 3 «В» класса</a:t>
            </a:r>
          </a:p>
          <a:p>
            <a:r>
              <a:rPr lang="ru-RU" sz="18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МБОУ «ННОШ № 3»</a:t>
            </a:r>
          </a:p>
          <a:p>
            <a:r>
              <a:rPr lang="ru-RU" sz="18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Павлов Сергей</a:t>
            </a:r>
            <a:endParaRPr lang="ru-RU" sz="18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14414" y="2500306"/>
            <a:ext cx="6786610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prstTxWarp prst="textChevron">
              <a:avLst>
                <a:gd name="adj" fmla="val 17123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+mj-cs"/>
              </a:rPr>
              <a:t>Дядя Стёпа</a:t>
            </a:r>
            <a:endParaRPr kumimoji="0" lang="ru-RU" sz="44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Segoe Script" pitchFamily="34" charset="0"/>
              <a:ea typeface="+mj-ea"/>
              <a:cs typeface="+mj-cs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4214818"/>
            <a:ext cx="3000375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5" descr="C:\Users\admin\Desktop\Фоны\000thge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0"/>
            <a:ext cx="1643074" cy="22413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Track2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28572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5786462"/>
            <a:ext cx="9144000" cy="1071538"/>
            <a:chOff x="0" y="0"/>
            <a:chExt cx="9144000" cy="1071538"/>
          </a:xfrm>
        </p:grpSpPr>
        <p:pic>
          <p:nvPicPr>
            <p:cNvPr id="11" name="Picture 3" descr="C:\Users\admin\Desktop\Фоны\954398583.jpg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43570" y="0"/>
              <a:ext cx="3500430" cy="1071538"/>
            </a:xfrm>
            <a:prstGeom prst="rect">
              <a:avLst/>
            </a:prstGeom>
            <a:noFill/>
          </p:spPr>
        </p:pic>
        <p:grpSp>
          <p:nvGrpSpPr>
            <p:cNvPr id="12" name="Группа 7"/>
            <p:cNvGrpSpPr/>
            <p:nvPr/>
          </p:nvGrpSpPr>
          <p:grpSpPr>
            <a:xfrm>
              <a:off x="0" y="0"/>
              <a:ext cx="6143604" cy="1071538"/>
              <a:chOff x="0" y="0"/>
              <a:chExt cx="6143604" cy="1071538"/>
            </a:xfrm>
          </p:grpSpPr>
          <p:pic>
            <p:nvPicPr>
              <p:cNvPr id="13" name="Picture 3" descr="C:\Users\admin\Desktop\Фоны\954398583.jp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3500430" cy="1071538"/>
              </a:xfrm>
              <a:prstGeom prst="rect">
                <a:avLst/>
              </a:prstGeom>
              <a:noFill/>
            </p:spPr>
          </p:pic>
          <p:pic>
            <p:nvPicPr>
              <p:cNvPr id="14" name="Picture 3" descr="C:\Users\admin\Desktop\Фоны\954398583.jp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643174" y="0"/>
                <a:ext cx="3500430" cy="107153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9" name="Группа 8"/>
          <p:cNvGrpSpPr/>
          <p:nvPr/>
        </p:nvGrpSpPr>
        <p:grpSpPr>
          <a:xfrm>
            <a:off x="0" y="0"/>
            <a:ext cx="9144000" cy="1071538"/>
            <a:chOff x="0" y="0"/>
            <a:chExt cx="9144000" cy="1071538"/>
          </a:xfrm>
        </p:grpSpPr>
        <p:pic>
          <p:nvPicPr>
            <p:cNvPr id="6" name="Picture 3" descr="C:\Users\admin\Desktop\Фоны\954398583.jpg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43570" y="0"/>
              <a:ext cx="3500430" cy="1071538"/>
            </a:xfrm>
            <a:prstGeom prst="rect">
              <a:avLst/>
            </a:prstGeom>
            <a:noFill/>
          </p:spPr>
        </p:pic>
        <p:grpSp>
          <p:nvGrpSpPr>
            <p:cNvPr id="8" name="Группа 7"/>
            <p:cNvGrpSpPr/>
            <p:nvPr/>
          </p:nvGrpSpPr>
          <p:grpSpPr>
            <a:xfrm>
              <a:off x="0" y="0"/>
              <a:ext cx="6143604" cy="1071538"/>
              <a:chOff x="0" y="0"/>
              <a:chExt cx="6143604" cy="1071538"/>
            </a:xfrm>
          </p:grpSpPr>
          <p:pic>
            <p:nvPicPr>
              <p:cNvPr id="2051" name="Picture 3" descr="C:\Users\admin\Desktop\Фоны\954398583.jp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3500430" cy="1071538"/>
              </a:xfrm>
              <a:prstGeom prst="rect">
                <a:avLst/>
              </a:prstGeom>
              <a:noFill/>
            </p:spPr>
          </p:pic>
          <p:pic>
            <p:nvPicPr>
              <p:cNvPr id="7" name="Picture 3" descr="C:\Users\admin\Desktop\Фоны\954398583.jpg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643174" y="0"/>
                <a:ext cx="3500430" cy="1071538"/>
              </a:xfrm>
              <a:prstGeom prst="rect">
                <a:avLst/>
              </a:prstGeom>
              <a:noFill/>
            </p:spPr>
          </p:pic>
        </p:grpSp>
      </p:grpSp>
      <p:pic>
        <p:nvPicPr>
          <p:cNvPr id="2050" name="Picture 2" descr="C:\Users\admin\Desktop\Павлов Сергей 3 в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857232"/>
            <a:ext cx="8786842" cy="49525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5715008"/>
            <a:ext cx="9144000" cy="1142992"/>
            <a:chOff x="0" y="0"/>
            <a:chExt cx="9144000" cy="1142992"/>
          </a:xfrm>
        </p:grpSpPr>
        <p:pic>
          <p:nvPicPr>
            <p:cNvPr id="9" name="Picture 3" descr="C:\Users\admin\Desktop\Фоны\fon-7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500562" cy="1142984"/>
            </a:xfrm>
            <a:prstGeom prst="rect">
              <a:avLst/>
            </a:prstGeom>
            <a:noFill/>
          </p:spPr>
        </p:pic>
        <p:pic>
          <p:nvPicPr>
            <p:cNvPr id="10" name="Picture 3" descr="C:\Users\admin\Desktop\Фоны\fon-7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29123" y="0"/>
              <a:ext cx="4714877" cy="1142992"/>
            </a:xfrm>
            <a:prstGeom prst="rect">
              <a:avLst/>
            </a:prstGeom>
            <a:noFill/>
          </p:spPr>
        </p:pic>
      </p:grpSp>
      <p:grpSp>
        <p:nvGrpSpPr>
          <p:cNvPr id="7" name="Группа 6"/>
          <p:cNvGrpSpPr/>
          <p:nvPr/>
        </p:nvGrpSpPr>
        <p:grpSpPr>
          <a:xfrm>
            <a:off x="0" y="0"/>
            <a:ext cx="9144000" cy="1142992"/>
            <a:chOff x="0" y="0"/>
            <a:chExt cx="9144000" cy="1142992"/>
          </a:xfrm>
        </p:grpSpPr>
        <p:pic>
          <p:nvPicPr>
            <p:cNvPr id="3075" name="Picture 3" descr="C:\Users\admin\Desktop\Фоны\fon-7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4500562" cy="1142984"/>
            </a:xfrm>
            <a:prstGeom prst="rect">
              <a:avLst/>
            </a:prstGeom>
            <a:noFill/>
          </p:spPr>
        </p:pic>
        <p:pic>
          <p:nvPicPr>
            <p:cNvPr id="6" name="Picture 3" descr="C:\Users\admin\Desktop\Фоны\fon-7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29123" y="0"/>
              <a:ext cx="4714877" cy="1142992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in\Desktop\Павлов Сергей 3 в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28670"/>
            <a:ext cx="8491898" cy="47863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0"/>
            <a:ext cx="9144000" cy="1142976"/>
            <a:chOff x="0" y="0"/>
            <a:chExt cx="9144000" cy="1142976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0" y="0"/>
              <a:ext cx="6143636" cy="1142976"/>
              <a:chOff x="0" y="0"/>
              <a:chExt cx="6143636" cy="1142976"/>
            </a:xfrm>
          </p:grpSpPr>
          <p:pic>
            <p:nvPicPr>
              <p:cNvPr id="4099" name="Picture 3" descr="C:\Users\admin\Desktop\Фоны\fon-80.gif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3071802" cy="1142976"/>
              </a:xfrm>
              <a:prstGeom prst="rect">
                <a:avLst/>
              </a:prstGeom>
              <a:noFill/>
            </p:spPr>
          </p:pic>
          <p:pic>
            <p:nvPicPr>
              <p:cNvPr id="6" name="Picture 3" descr="C:\Users\admin\Desktop\Фоны\fon-80.gif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928926" y="0"/>
                <a:ext cx="3214710" cy="1142976"/>
              </a:xfrm>
              <a:prstGeom prst="rect">
                <a:avLst/>
              </a:prstGeom>
              <a:noFill/>
            </p:spPr>
          </p:pic>
        </p:grpSp>
        <p:pic>
          <p:nvPicPr>
            <p:cNvPr id="7" name="Picture 3" descr="C:\Users\admin\Desktop\Фоны\fon-8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72198" y="0"/>
              <a:ext cx="3071802" cy="1142976"/>
            </a:xfrm>
            <a:prstGeom prst="rect">
              <a:avLst/>
            </a:prstGeom>
            <a:noFill/>
          </p:spPr>
        </p:pic>
      </p:grpSp>
      <p:grpSp>
        <p:nvGrpSpPr>
          <p:cNvPr id="10" name="Группа 9"/>
          <p:cNvGrpSpPr/>
          <p:nvPr/>
        </p:nvGrpSpPr>
        <p:grpSpPr>
          <a:xfrm>
            <a:off x="0" y="5715024"/>
            <a:ext cx="9144000" cy="1142976"/>
            <a:chOff x="0" y="0"/>
            <a:chExt cx="9144000" cy="1142976"/>
          </a:xfrm>
        </p:grpSpPr>
        <p:grpSp>
          <p:nvGrpSpPr>
            <p:cNvPr id="11" name="Группа 7"/>
            <p:cNvGrpSpPr/>
            <p:nvPr/>
          </p:nvGrpSpPr>
          <p:grpSpPr>
            <a:xfrm>
              <a:off x="0" y="0"/>
              <a:ext cx="6143636" cy="1142976"/>
              <a:chOff x="0" y="0"/>
              <a:chExt cx="6143636" cy="1142976"/>
            </a:xfrm>
          </p:grpSpPr>
          <p:pic>
            <p:nvPicPr>
              <p:cNvPr id="13" name="Picture 3" descr="C:\Users\admin\Desktop\Фоны\fon-80.gif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0" y="0"/>
                <a:ext cx="3071802" cy="1142976"/>
              </a:xfrm>
              <a:prstGeom prst="rect">
                <a:avLst/>
              </a:prstGeom>
              <a:noFill/>
            </p:spPr>
          </p:pic>
          <p:pic>
            <p:nvPicPr>
              <p:cNvPr id="14" name="Picture 3" descr="C:\Users\admin\Desktop\Фоны\fon-80.gif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928926" y="0"/>
                <a:ext cx="3214710" cy="1142976"/>
              </a:xfrm>
              <a:prstGeom prst="rect">
                <a:avLst/>
              </a:prstGeom>
              <a:noFill/>
            </p:spPr>
          </p:pic>
        </p:grpSp>
        <p:pic>
          <p:nvPicPr>
            <p:cNvPr id="12" name="Picture 3" descr="C:\Users\admin\Desktop\Фоны\fon-80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72198" y="0"/>
              <a:ext cx="3071802" cy="1142976"/>
            </a:xfrm>
            <a:prstGeom prst="rect">
              <a:avLst/>
            </a:prstGeom>
            <a:noFill/>
          </p:spPr>
        </p:pic>
      </p:grpSp>
      <p:pic>
        <p:nvPicPr>
          <p:cNvPr id="4098" name="Picture 2" descr="C:\Users\admin\Desktop\Павлов Сергей 3 в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8618601" cy="485776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Фоны\332-300x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546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0066"/>
                </a:solidFill>
                <a:latin typeface="Segoe Script" pitchFamily="34" charset="0"/>
              </a:rPr>
              <a:t>Спасибо за внимание.</a:t>
            </a:r>
            <a:endParaRPr lang="ru-RU" dirty="0">
              <a:solidFill>
                <a:srgbClr val="000066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ransition advClick="0" advTm="8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</Words>
  <PresentationFormat>Экран (4:3)</PresentationFormat>
  <Paragraphs>6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Сергей Михалков</vt:lpstr>
      <vt:lpstr>Слайд 2</vt:lpstr>
      <vt:lpstr>Слайд 3</vt:lpstr>
      <vt:lpstr>Слайд 4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Михалков</dc:title>
  <dc:creator>admin</dc:creator>
  <cp:lastModifiedBy>admin</cp:lastModifiedBy>
  <cp:revision>13</cp:revision>
  <dcterms:created xsi:type="dcterms:W3CDTF">2012-11-20T12:48:19Z</dcterms:created>
  <dcterms:modified xsi:type="dcterms:W3CDTF">2012-11-20T23:59:37Z</dcterms:modified>
</cp:coreProperties>
</file>